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99" r:id="rId5"/>
    <p:sldId id="258" r:id="rId6"/>
    <p:sldId id="300" r:id="rId7"/>
    <p:sldId id="259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0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0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6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0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4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5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AB42-91BE-443C-9F01-0D62B0820C32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60B6-9F7B-4DB8-9608-9D2B0C98E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838627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1267" y="5490123"/>
            <a:ext cx="83862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de Junio de2002       -       Conferenciante: Fran Sevilla</a:t>
            </a: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Conferencia:</a:t>
            </a:r>
          </a:p>
          <a:p>
            <a:pPr algn="ctr"/>
            <a:endPara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compromiso del corresponsal de guerra”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28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MA\Documents\Documentos varios (LIBROS)\IMG_6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878"/>
            <a:ext cx="9073008" cy="680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586"/>
            <a:ext cx="7272808" cy="5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5441337"/>
            <a:ext cx="7848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de Junio de 2006    -    Conferenciante: Rosa María </a:t>
            </a:r>
            <a:r>
              <a:rPr lang="es-E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Calaf</a:t>
            </a: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Corresponsal de T. V. E. desde 1970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 descr="Fotos.Conferencia Rosa Maria Calaf. Blo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8" r="49518"/>
          <a:stretch>
            <a:fillRect/>
          </a:stretch>
        </p:blipFill>
        <p:spPr bwMode="auto">
          <a:xfrm>
            <a:off x="3862" y="0"/>
            <a:ext cx="921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6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04856" cy="54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5435932"/>
            <a:ext cx="84249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de Diciembre de 2014    -     Conferenciante: Carlos </a:t>
            </a:r>
            <a:r>
              <a:rPr lang="es-E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Franganillo</a:t>
            </a: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Conferencia.</a:t>
            </a:r>
          </a:p>
          <a:p>
            <a:pPr algn="ctr"/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“Ucrania: Frontera entre dos bloques”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6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n 3" descr="http://contigonorena.es/fotos/201412_ucrania/IMG_6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9"/>
          <a:stretch>
            <a:fillRect/>
          </a:stretch>
        </p:blipFill>
        <p:spPr bwMode="auto">
          <a:xfrm>
            <a:off x="1115616" y="0"/>
            <a:ext cx="6552728" cy="687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" y="32228"/>
            <a:ext cx="7881984" cy="55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5599358"/>
            <a:ext cx="74168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de Mayo de 2019    -    Conferenciante: Diego Carcedo</a:t>
            </a: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Conferencia:</a:t>
            </a:r>
          </a:p>
          <a:p>
            <a:pPr algn="ctr"/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“Cincuenta años en busca de la noticia”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37" y="6446"/>
            <a:ext cx="9221137" cy="685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7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62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4979" y="5022558"/>
            <a:ext cx="857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Hoy: 9 de Febrero de 2023</a:t>
            </a: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Conferenciante: Anna Bosch</a:t>
            </a: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Conferencia:</a:t>
            </a:r>
          </a:p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“Visión actual de una corresponsal”</a:t>
            </a:r>
          </a:p>
        </p:txBody>
      </p:sp>
    </p:spTree>
    <p:extLst>
      <p:ext uri="{BB962C8B-B14F-4D97-AF65-F5344CB8AC3E}">
        <p14:creationId xmlns:p14="http://schemas.microsoft.com/office/powerpoint/2010/main" val="17098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</Words>
  <Application>Microsoft Office PowerPoint</Application>
  <PresentationFormat>Presentación en pantalla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CHEMA</dc:creator>
  <cp:lastModifiedBy>CHEMA</cp:lastModifiedBy>
  <cp:revision>11</cp:revision>
  <dcterms:created xsi:type="dcterms:W3CDTF">2023-02-04T17:27:33Z</dcterms:created>
  <dcterms:modified xsi:type="dcterms:W3CDTF">2023-02-18T00:14:24Z</dcterms:modified>
</cp:coreProperties>
</file>